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12192000"/>
  <p:notesSz cx="6858000" cy="9144000"/>
  <p:embeddedFontLst>
    <p:embeddedFont>
      <p:font typeface="Play"/>
      <p:regular r:id="rId9"/>
      <p:bold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234">
          <p15:clr>
            <a:srgbClr val="A4A3A4"/>
          </p15:clr>
        </p15:guide>
        <p15:guide id="2" orient="horz" pos="232">
          <p15:clr>
            <a:srgbClr val="A4A3A4"/>
          </p15:clr>
        </p15:guide>
        <p15:guide id="3" orient="horz" pos="4088">
          <p15:clr>
            <a:srgbClr val="A4A3A4"/>
          </p15:clr>
        </p15:guide>
        <p15:guide id="4" pos="74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4"/>
        <p:guide pos="232" orient="horz"/>
        <p:guide pos="4088" orient="horz"/>
        <p:guide pos="744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Play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0" Type="http://schemas.openxmlformats.org/officeDocument/2006/relationships/font" Target="fonts/Pl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6.png"/><Relationship Id="rId22" Type="http://schemas.openxmlformats.org/officeDocument/2006/relationships/image" Target="../media/image19.png"/><Relationship Id="rId21" Type="http://schemas.openxmlformats.org/officeDocument/2006/relationships/image" Target="../media/image21.png"/><Relationship Id="rId24" Type="http://schemas.openxmlformats.org/officeDocument/2006/relationships/image" Target="../media/image22.png"/><Relationship Id="rId23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9" Type="http://schemas.openxmlformats.org/officeDocument/2006/relationships/image" Target="../media/image4.png"/><Relationship Id="rId26" Type="http://schemas.openxmlformats.org/officeDocument/2006/relationships/image" Target="../media/image26.png"/><Relationship Id="rId25" Type="http://schemas.openxmlformats.org/officeDocument/2006/relationships/image" Target="../media/image20.png"/><Relationship Id="rId28" Type="http://schemas.openxmlformats.org/officeDocument/2006/relationships/image" Target="../media/image24.png"/><Relationship Id="rId27" Type="http://schemas.openxmlformats.org/officeDocument/2006/relationships/image" Target="../media/image32.png"/><Relationship Id="rId5" Type="http://schemas.openxmlformats.org/officeDocument/2006/relationships/image" Target="../media/image11.png"/><Relationship Id="rId6" Type="http://schemas.openxmlformats.org/officeDocument/2006/relationships/image" Target="../media/image9.png"/><Relationship Id="rId29" Type="http://schemas.openxmlformats.org/officeDocument/2006/relationships/image" Target="../media/image25.png"/><Relationship Id="rId7" Type="http://schemas.openxmlformats.org/officeDocument/2006/relationships/image" Target="../media/image13.png"/><Relationship Id="rId8" Type="http://schemas.openxmlformats.org/officeDocument/2006/relationships/image" Target="../media/image1.png"/><Relationship Id="rId11" Type="http://schemas.openxmlformats.org/officeDocument/2006/relationships/image" Target="../media/image7.png"/><Relationship Id="rId10" Type="http://schemas.openxmlformats.org/officeDocument/2006/relationships/image" Target="../media/image17.png"/><Relationship Id="rId13" Type="http://schemas.openxmlformats.org/officeDocument/2006/relationships/image" Target="../media/image8.png"/><Relationship Id="rId12" Type="http://schemas.openxmlformats.org/officeDocument/2006/relationships/image" Target="../media/image14.png"/><Relationship Id="rId15" Type="http://schemas.openxmlformats.org/officeDocument/2006/relationships/image" Target="../media/image2.png"/><Relationship Id="rId14" Type="http://schemas.openxmlformats.org/officeDocument/2006/relationships/image" Target="../media/image16.png"/><Relationship Id="rId17" Type="http://schemas.openxmlformats.org/officeDocument/2006/relationships/image" Target="../media/image15.png"/><Relationship Id="rId16" Type="http://schemas.openxmlformats.org/officeDocument/2006/relationships/image" Target="../media/image12.png"/><Relationship Id="rId19" Type="http://schemas.openxmlformats.org/officeDocument/2006/relationships/image" Target="../media/image5.png"/><Relationship Id="rId18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image" Target="../media/image47.png"/><Relationship Id="rId22" Type="http://schemas.openxmlformats.org/officeDocument/2006/relationships/image" Target="../media/image55.png"/><Relationship Id="rId21" Type="http://schemas.openxmlformats.org/officeDocument/2006/relationships/image" Target="../media/image44.png"/><Relationship Id="rId24" Type="http://schemas.openxmlformats.org/officeDocument/2006/relationships/image" Target="../media/image57.png"/><Relationship Id="rId23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4.png"/><Relationship Id="rId4" Type="http://schemas.openxmlformats.org/officeDocument/2006/relationships/image" Target="../media/image27.png"/><Relationship Id="rId9" Type="http://schemas.openxmlformats.org/officeDocument/2006/relationships/image" Target="../media/image33.png"/><Relationship Id="rId26" Type="http://schemas.openxmlformats.org/officeDocument/2006/relationships/image" Target="../media/image46.png"/><Relationship Id="rId25" Type="http://schemas.openxmlformats.org/officeDocument/2006/relationships/image" Target="../media/image45.png"/><Relationship Id="rId28" Type="http://schemas.openxmlformats.org/officeDocument/2006/relationships/image" Target="../media/image53.png"/><Relationship Id="rId27" Type="http://schemas.openxmlformats.org/officeDocument/2006/relationships/image" Target="../media/image43.png"/><Relationship Id="rId5" Type="http://schemas.openxmlformats.org/officeDocument/2006/relationships/image" Target="../media/image35.png"/><Relationship Id="rId6" Type="http://schemas.openxmlformats.org/officeDocument/2006/relationships/image" Target="../media/image29.png"/><Relationship Id="rId29" Type="http://schemas.openxmlformats.org/officeDocument/2006/relationships/image" Target="../media/image50.png"/><Relationship Id="rId7" Type="http://schemas.openxmlformats.org/officeDocument/2006/relationships/image" Target="../media/image30.png"/><Relationship Id="rId8" Type="http://schemas.openxmlformats.org/officeDocument/2006/relationships/image" Target="../media/image37.png"/><Relationship Id="rId31" Type="http://schemas.openxmlformats.org/officeDocument/2006/relationships/image" Target="../media/image58.png"/><Relationship Id="rId30" Type="http://schemas.openxmlformats.org/officeDocument/2006/relationships/image" Target="../media/image49.png"/><Relationship Id="rId11" Type="http://schemas.openxmlformats.org/officeDocument/2006/relationships/image" Target="../media/image28.png"/><Relationship Id="rId33" Type="http://schemas.openxmlformats.org/officeDocument/2006/relationships/image" Target="../media/image54.png"/><Relationship Id="rId10" Type="http://schemas.openxmlformats.org/officeDocument/2006/relationships/image" Target="../media/image31.png"/><Relationship Id="rId32" Type="http://schemas.openxmlformats.org/officeDocument/2006/relationships/image" Target="../media/image59.png"/><Relationship Id="rId13" Type="http://schemas.openxmlformats.org/officeDocument/2006/relationships/image" Target="../media/image39.png"/><Relationship Id="rId12" Type="http://schemas.openxmlformats.org/officeDocument/2006/relationships/image" Target="../media/image41.png"/><Relationship Id="rId34" Type="http://schemas.openxmlformats.org/officeDocument/2006/relationships/image" Target="../media/image52.png"/><Relationship Id="rId15" Type="http://schemas.openxmlformats.org/officeDocument/2006/relationships/image" Target="../media/image42.png"/><Relationship Id="rId14" Type="http://schemas.openxmlformats.org/officeDocument/2006/relationships/image" Target="../media/image38.png"/><Relationship Id="rId17" Type="http://schemas.openxmlformats.org/officeDocument/2006/relationships/image" Target="../media/image36.png"/><Relationship Id="rId16" Type="http://schemas.openxmlformats.org/officeDocument/2006/relationships/image" Target="../media/image56.png"/><Relationship Id="rId19" Type="http://schemas.openxmlformats.org/officeDocument/2006/relationships/image" Target="../media/image40.png"/><Relationship Id="rId18" Type="http://schemas.openxmlformats.org/officeDocument/2006/relationships/image" Target="../media/image4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cono&#10;&#10;El contenido generado por IA puede ser incorrecto."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8960" y="1883302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85" name="Google Shape;85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18890" y="1889678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86" name="Google Shape;86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35564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87" name="Google Shape;87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15494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 txBox="1"/>
          <p:nvPr/>
        </p:nvSpPr>
        <p:spPr>
          <a:xfrm>
            <a:off x="2325830" y="289508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WIND</a:t>
            </a:r>
            <a:endParaRPr/>
          </a:p>
        </p:txBody>
      </p:sp>
      <p:sp>
        <p:nvSpPr>
          <p:cNvPr id="89" name="Google Shape;89;p13"/>
          <p:cNvSpPr txBox="1"/>
          <p:nvPr/>
        </p:nvSpPr>
        <p:spPr>
          <a:xfrm>
            <a:off x="3413012" y="289508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SOIL</a:t>
            </a:r>
            <a:endParaRPr/>
          </a:p>
        </p:txBody>
      </p:sp>
      <p:sp>
        <p:nvSpPr>
          <p:cNvPr id="90" name="Google Shape;90;p13"/>
          <p:cNvSpPr txBox="1"/>
          <p:nvPr/>
        </p:nvSpPr>
        <p:spPr>
          <a:xfrm>
            <a:off x="5542886" y="138864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LIVESTOCK 1</a:t>
            </a:r>
            <a:endParaRPr/>
          </a:p>
        </p:txBody>
      </p:sp>
      <p:sp>
        <p:nvSpPr>
          <p:cNvPr id="91" name="Google Shape;91;p13"/>
          <p:cNvSpPr txBox="1"/>
          <p:nvPr/>
        </p:nvSpPr>
        <p:spPr>
          <a:xfrm>
            <a:off x="6609686" y="138864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LIVESTOCK 2</a:t>
            </a:r>
            <a:endParaRPr/>
          </a:p>
        </p:txBody>
      </p:sp>
      <p:pic>
        <p:nvPicPr>
          <p:cNvPr descr="Icono&#10;&#10;El contenido generado por IA puede ser incorrecto." id="92" name="Google Shape;92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95424" y="389614"/>
            <a:ext cx="897756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3"/>
          <p:cNvSpPr txBox="1"/>
          <p:nvPr/>
        </p:nvSpPr>
        <p:spPr>
          <a:xfrm>
            <a:off x="7583683" y="1388648"/>
            <a:ext cx="128022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AQUACULTURE</a:t>
            </a:r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2245836" y="1388648"/>
            <a:ext cx="128022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VEGETABLES</a:t>
            </a:r>
            <a:endParaRPr/>
          </a:p>
        </p:txBody>
      </p:sp>
      <p:sp>
        <p:nvSpPr>
          <p:cNvPr id="95" name="Google Shape;95;p13"/>
          <p:cNvSpPr txBox="1"/>
          <p:nvPr/>
        </p:nvSpPr>
        <p:spPr>
          <a:xfrm>
            <a:off x="3375704" y="1388648"/>
            <a:ext cx="128022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FRUIT</a:t>
            </a:r>
            <a:endParaRPr/>
          </a:p>
        </p:txBody>
      </p:sp>
      <p:pic>
        <p:nvPicPr>
          <p:cNvPr descr="Icono&#10;&#10;El contenido generado por IA puede ser incorrecto." id="96" name="Google Shape;96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295774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97" name="Google Shape;97;p1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375704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cono&#10;&#10;El contenido generado por IA puede ser incorrecto." id="98" name="Google Shape;98;p1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55634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99" name="Google Shape;99;p1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375704" y="4932345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3"/>
          <p:cNvSpPr txBox="1"/>
          <p:nvPr/>
        </p:nvSpPr>
        <p:spPr>
          <a:xfrm>
            <a:off x="2295704" y="5922398"/>
            <a:ext cx="19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POLICY MAKERS</a:t>
            </a:r>
            <a:endParaRPr/>
          </a:p>
        </p:txBody>
      </p:sp>
      <p:sp>
        <p:nvSpPr>
          <p:cNvPr id="101" name="Google Shape;101;p13"/>
          <p:cNvSpPr/>
          <p:nvPr/>
        </p:nvSpPr>
        <p:spPr>
          <a:xfrm>
            <a:off x="371256" y="377374"/>
            <a:ext cx="1744588" cy="900000"/>
          </a:xfrm>
          <a:prstGeom prst="roundRect">
            <a:avLst>
              <a:gd fmla="val 16667" name="adj"/>
            </a:avLst>
          </a:prstGeom>
          <a:solidFill>
            <a:srgbClr val="00B3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PRODUCTIVE SECTORS</a:t>
            </a:r>
            <a:endParaRPr/>
          </a:p>
        </p:txBody>
      </p:sp>
      <p:pic>
        <p:nvPicPr>
          <p:cNvPr descr="Icono&#10;&#10;El contenido generado por IA puede ser incorrecto." id="102" name="Google Shape;102;p1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8773110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, Icono&#10;&#10;El contenido generado por IA puede ser incorrecto." id="103" name="Google Shape;103;p13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853040" y="38961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04" name="Google Shape;104;p13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0966534" y="36830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3"/>
          <p:cNvSpPr txBox="1"/>
          <p:nvPr/>
        </p:nvSpPr>
        <p:spPr>
          <a:xfrm>
            <a:off x="8701377" y="138864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AGRICULTURE</a:t>
            </a:r>
            <a:endParaRPr/>
          </a:p>
        </p:txBody>
      </p:sp>
      <p:sp>
        <p:nvSpPr>
          <p:cNvPr id="106" name="Google Shape;106;p13"/>
          <p:cNvSpPr txBox="1"/>
          <p:nvPr/>
        </p:nvSpPr>
        <p:spPr>
          <a:xfrm>
            <a:off x="9853040" y="138864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RETAIL</a:t>
            </a:r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10949637" y="1335085"/>
            <a:ext cx="128908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PRIMARY SECTOR</a:t>
            </a:r>
            <a:endParaRPr/>
          </a:p>
        </p:txBody>
      </p:sp>
      <p:sp>
        <p:nvSpPr>
          <p:cNvPr id="108" name="Google Shape;108;p13"/>
          <p:cNvSpPr txBox="1"/>
          <p:nvPr/>
        </p:nvSpPr>
        <p:spPr>
          <a:xfrm>
            <a:off x="4442504" y="1388648"/>
            <a:ext cx="128022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FRUIT</a:t>
            </a:r>
            <a:endParaRPr/>
          </a:p>
        </p:txBody>
      </p:sp>
      <p:sp>
        <p:nvSpPr>
          <p:cNvPr id="109" name="Google Shape;109;p13"/>
          <p:cNvSpPr/>
          <p:nvPr/>
        </p:nvSpPr>
        <p:spPr>
          <a:xfrm>
            <a:off x="373764" y="1889678"/>
            <a:ext cx="1742080" cy="900000"/>
          </a:xfrm>
          <a:prstGeom prst="roundRect">
            <a:avLst>
              <a:gd fmla="val 16667" name="adj"/>
            </a:avLst>
          </a:prstGeom>
          <a:solidFill>
            <a:srgbClr val="9AE3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NATURAL RECOURCES</a:t>
            </a:r>
            <a:endParaRPr/>
          </a:p>
        </p:txBody>
      </p:sp>
      <p:pic>
        <p:nvPicPr>
          <p:cNvPr descr="Logotipo&#10;&#10;El contenido generado por IA puede ser incorrecto." id="110" name="Google Shape;110;p13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4493012" y="188100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3"/>
          <p:cNvSpPr txBox="1"/>
          <p:nvPr/>
        </p:nvSpPr>
        <p:spPr>
          <a:xfrm>
            <a:off x="4492811" y="289508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</a:t>
            </a:r>
            <a:endParaRPr/>
          </a:p>
        </p:txBody>
      </p:sp>
      <p:sp>
        <p:nvSpPr>
          <p:cNvPr id="112" name="Google Shape;112;p13"/>
          <p:cNvSpPr/>
          <p:nvPr/>
        </p:nvSpPr>
        <p:spPr>
          <a:xfrm>
            <a:off x="5535564" y="1868654"/>
            <a:ext cx="1983494" cy="926517"/>
          </a:xfrm>
          <a:prstGeom prst="roundRect">
            <a:avLst>
              <a:gd fmla="val 16667" name="adj"/>
            </a:avLst>
          </a:prstGeom>
          <a:solidFill>
            <a:srgbClr val="4BCBB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CIRCULAR ECONOMY/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ENVIRONMENTAL MANAGEMENT</a:t>
            </a:r>
            <a:endParaRPr/>
          </a:p>
        </p:txBody>
      </p:sp>
      <p:pic>
        <p:nvPicPr>
          <p:cNvPr descr="Icono&#10;&#10;El contenido generado por IA puede ser incorrecto." id="113" name="Google Shape;113;p13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7698987" y="1833081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3"/>
          <p:cNvSpPr txBox="1"/>
          <p:nvPr/>
        </p:nvSpPr>
        <p:spPr>
          <a:xfrm>
            <a:off x="7698917" y="2809492"/>
            <a:ext cx="10800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CIRCULAR ECONOMY</a:t>
            </a:r>
            <a:endParaRPr/>
          </a:p>
        </p:txBody>
      </p:sp>
      <p:pic>
        <p:nvPicPr>
          <p:cNvPr descr="Icono&#10;&#10;El contenido generado por IA puede ser incorrecto." id="115" name="Google Shape;115;p13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8778917" y="1846339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3"/>
          <p:cNvSpPr txBox="1"/>
          <p:nvPr/>
        </p:nvSpPr>
        <p:spPr>
          <a:xfrm>
            <a:off x="8765717" y="286821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RECYCLE</a:t>
            </a:r>
            <a:endParaRPr/>
          </a:p>
        </p:txBody>
      </p:sp>
      <p:pic>
        <p:nvPicPr>
          <p:cNvPr descr="Un dibujo de un animal&#10;&#10;El contenido generado por IA puede ser incorrecto." id="117" name="Google Shape;117;p13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9863324" y="1823425"/>
            <a:ext cx="895523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3"/>
          <p:cNvSpPr txBox="1"/>
          <p:nvPr/>
        </p:nvSpPr>
        <p:spPr>
          <a:xfrm>
            <a:off x="9845315" y="2908424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WASTEWATER</a:t>
            </a:r>
            <a:endParaRPr/>
          </a:p>
        </p:txBody>
      </p:sp>
      <p:sp>
        <p:nvSpPr>
          <p:cNvPr id="119" name="Google Shape;119;p13"/>
          <p:cNvSpPr/>
          <p:nvPr/>
        </p:nvSpPr>
        <p:spPr>
          <a:xfrm>
            <a:off x="371256" y="3429000"/>
            <a:ext cx="1742080" cy="900000"/>
          </a:xfrm>
          <a:prstGeom prst="roundRect">
            <a:avLst>
              <a:gd fmla="val 16667" name="adj"/>
            </a:avLst>
          </a:prstGeom>
          <a:solidFill>
            <a:srgbClr val="0091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TECHNOLOGIES &amp; PRACTICES</a:t>
            </a:r>
            <a:endParaRPr/>
          </a:p>
        </p:txBody>
      </p:sp>
      <p:pic>
        <p:nvPicPr>
          <p:cNvPr descr="Icono&#10;&#10;El contenido generado por IA puede ser incorrecto." id="120" name="Google Shape;120;p13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2295774" y="342900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3"/>
          <p:cNvSpPr txBox="1"/>
          <p:nvPr/>
        </p:nvSpPr>
        <p:spPr>
          <a:xfrm>
            <a:off x="2295774" y="4409786"/>
            <a:ext cx="953855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BIOGAS</a:t>
            </a:r>
            <a:endParaRPr/>
          </a:p>
        </p:txBody>
      </p:sp>
      <p:pic>
        <p:nvPicPr>
          <p:cNvPr descr="Icono&#10;&#10;El contenido generado por IA puede ser incorrecto." id="122" name="Google Shape;122;p13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3398130" y="342900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3"/>
          <p:cNvSpPr txBox="1"/>
          <p:nvPr/>
        </p:nvSpPr>
        <p:spPr>
          <a:xfrm>
            <a:off x="3398130" y="4409786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FERTILIZATION</a:t>
            </a:r>
            <a:endParaRPr/>
          </a:p>
        </p:txBody>
      </p:sp>
      <p:pic>
        <p:nvPicPr>
          <p:cNvPr descr="Icono&#10;&#10;El contenido generado por IA puede ser incorrecto." id="124" name="Google Shape;124;p13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4492811" y="342900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3"/>
          <p:cNvSpPr txBox="1"/>
          <p:nvPr/>
        </p:nvSpPr>
        <p:spPr>
          <a:xfrm>
            <a:off x="4442504" y="4409786"/>
            <a:ext cx="122271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NITROGEN-RICH RECLAIMED WATER</a:t>
            </a:r>
            <a:endParaRPr/>
          </a:p>
        </p:txBody>
      </p:sp>
      <p:sp>
        <p:nvSpPr>
          <p:cNvPr id="126" name="Google Shape;126;p13"/>
          <p:cNvSpPr/>
          <p:nvPr/>
        </p:nvSpPr>
        <p:spPr>
          <a:xfrm>
            <a:off x="371475" y="4934928"/>
            <a:ext cx="1741861" cy="897417"/>
          </a:xfrm>
          <a:prstGeom prst="roundRect">
            <a:avLst>
              <a:gd fmla="val 16667" name="adj"/>
            </a:avLst>
          </a:prstGeom>
          <a:solidFill>
            <a:srgbClr val="00709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GOVERNANCE &amp; POLICIES</a:t>
            </a:r>
            <a:endParaRPr/>
          </a:p>
        </p:txBody>
      </p:sp>
      <p:pic>
        <p:nvPicPr>
          <p:cNvPr descr="Icono&#10;&#10;El contenido generado por IA puede ser incorrecto." id="127" name="Google Shape;127;p13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2295774" y="4932345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cono&#10;&#10;El contenido generado por IA puede ser incorrecto." id="128" name="Google Shape;128;p13"/>
          <p:cNvPicPr preferRelativeResize="0"/>
          <p:nvPr/>
        </p:nvPicPr>
        <p:blipFill rotWithShape="1">
          <a:blip r:embed="rId23">
            <a:alphaModFix/>
          </a:blip>
          <a:srcRect b="0" l="0" r="0" t="0"/>
          <a:stretch/>
        </p:blipFill>
        <p:spPr>
          <a:xfrm>
            <a:off x="4492811" y="493923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3"/>
          <p:cNvSpPr txBox="1"/>
          <p:nvPr/>
        </p:nvSpPr>
        <p:spPr>
          <a:xfrm>
            <a:off x="4442504" y="5922398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MULTIACTOR</a:t>
            </a:r>
            <a:endParaRPr/>
          </a:p>
        </p:txBody>
      </p:sp>
      <p:sp>
        <p:nvSpPr>
          <p:cNvPr id="130" name="Google Shape;130;p13"/>
          <p:cNvSpPr txBox="1"/>
          <p:nvPr/>
        </p:nvSpPr>
        <p:spPr>
          <a:xfrm>
            <a:off x="7783912" y="5922398"/>
            <a:ext cx="10800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REGIONAL CLUSTERS</a:t>
            </a:r>
            <a:endParaRPr/>
          </a:p>
        </p:txBody>
      </p:sp>
      <p:pic>
        <p:nvPicPr>
          <p:cNvPr descr="Icono&#10;&#10;El contenido generado por IA puede ser incorrecto." id="131" name="Google Shape;131;p13"/>
          <p:cNvPicPr preferRelativeResize="0"/>
          <p:nvPr/>
        </p:nvPicPr>
        <p:blipFill rotWithShape="1">
          <a:blip r:embed="rId24">
            <a:alphaModFix/>
          </a:blip>
          <a:srcRect b="0" l="0" r="0" t="0"/>
          <a:stretch/>
        </p:blipFill>
        <p:spPr>
          <a:xfrm>
            <a:off x="5597538" y="4948369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3"/>
          <p:cNvSpPr txBox="1"/>
          <p:nvPr/>
        </p:nvSpPr>
        <p:spPr>
          <a:xfrm>
            <a:off x="5538422" y="5922398"/>
            <a:ext cx="90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IMPORT</a:t>
            </a:r>
            <a:endParaRPr/>
          </a:p>
        </p:txBody>
      </p:sp>
      <p:sp>
        <p:nvSpPr>
          <p:cNvPr id="133" name="Google Shape;133;p13"/>
          <p:cNvSpPr txBox="1"/>
          <p:nvPr/>
        </p:nvSpPr>
        <p:spPr>
          <a:xfrm>
            <a:off x="6630619" y="5922398"/>
            <a:ext cx="961096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EXPORT</a:t>
            </a:r>
            <a:endParaRPr/>
          </a:p>
        </p:txBody>
      </p:sp>
      <p:pic>
        <p:nvPicPr>
          <p:cNvPr descr="Icono&#10;&#10;El contenido generado por IA puede ser incorrecto." id="134" name="Google Shape;134;p13"/>
          <p:cNvPicPr preferRelativeResize="0"/>
          <p:nvPr/>
        </p:nvPicPr>
        <p:blipFill rotWithShape="1">
          <a:blip r:embed="rId25">
            <a:alphaModFix/>
          </a:blip>
          <a:srcRect b="0" l="0" r="0" t="0"/>
          <a:stretch/>
        </p:blipFill>
        <p:spPr>
          <a:xfrm>
            <a:off x="6630619" y="4948369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35" name="Google Shape;135;p13"/>
          <p:cNvPicPr preferRelativeResize="0"/>
          <p:nvPr/>
        </p:nvPicPr>
        <p:blipFill rotWithShape="1">
          <a:blip r:embed="rId26">
            <a:alphaModFix/>
          </a:blip>
          <a:srcRect b="0" l="0" r="0" t="0"/>
          <a:stretch/>
        </p:blipFill>
        <p:spPr>
          <a:xfrm>
            <a:off x="10966534" y="4948369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36" name="Google Shape;136;p13"/>
          <p:cNvPicPr preferRelativeResize="0"/>
          <p:nvPr/>
        </p:nvPicPr>
        <p:blipFill rotWithShape="1">
          <a:blip r:embed="rId27">
            <a:alphaModFix/>
          </a:blip>
          <a:srcRect b="0" l="0" r="0" t="0"/>
          <a:stretch/>
        </p:blipFill>
        <p:spPr>
          <a:xfrm>
            <a:off x="9910094" y="4953769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37" name="Google Shape;137;p13"/>
          <p:cNvPicPr preferRelativeResize="0"/>
          <p:nvPr/>
        </p:nvPicPr>
        <p:blipFill rotWithShape="1">
          <a:blip r:embed="rId28">
            <a:alphaModFix/>
          </a:blip>
          <a:srcRect b="0" l="0" r="0" t="0"/>
          <a:stretch/>
        </p:blipFill>
        <p:spPr>
          <a:xfrm>
            <a:off x="8852216" y="4939230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38" name="Google Shape;138;p13"/>
          <p:cNvPicPr preferRelativeResize="0"/>
          <p:nvPr/>
        </p:nvPicPr>
        <p:blipFill rotWithShape="1">
          <a:blip r:embed="rId29">
            <a:alphaModFix/>
          </a:blip>
          <a:srcRect b="0" l="0" r="0" t="0"/>
          <a:stretch/>
        </p:blipFill>
        <p:spPr>
          <a:xfrm>
            <a:off x="7772286" y="4928509"/>
            <a:ext cx="900000" cy="9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/>
        </p:nvSpPr>
        <p:spPr>
          <a:xfrm>
            <a:off x="2088739" y="3745683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&amp; P FLUXES</a:t>
            </a:r>
            <a:endParaRPr/>
          </a:p>
        </p:txBody>
      </p:sp>
      <p:pic>
        <p:nvPicPr>
          <p:cNvPr id="144" name="Google Shape;14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9930" y="426617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45" name="Google Shape;14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96479" y="426617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4"/>
          <p:cNvSpPr txBox="1"/>
          <p:nvPr/>
        </p:nvSpPr>
        <p:spPr>
          <a:xfrm>
            <a:off x="2173957" y="5238215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NITROGEN</a:t>
            </a:r>
            <a:endParaRPr/>
          </a:p>
        </p:txBody>
      </p:sp>
      <p:sp>
        <p:nvSpPr>
          <p:cNvPr id="147" name="Google Shape;147;p14"/>
          <p:cNvSpPr txBox="1"/>
          <p:nvPr/>
        </p:nvSpPr>
        <p:spPr>
          <a:xfrm>
            <a:off x="3224885" y="5238215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PHOSPHORUS</a:t>
            </a:r>
            <a:endParaRPr/>
          </a:p>
        </p:txBody>
      </p:sp>
      <p:pic>
        <p:nvPicPr>
          <p:cNvPr descr="Icono&#10;&#10;El contenido generado por IA puede ser incorrecto." id="148" name="Google Shape;14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29930" y="2788199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49" name="Google Shape;149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360541" y="2760125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4"/>
          <p:cNvSpPr txBox="1"/>
          <p:nvPr/>
        </p:nvSpPr>
        <p:spPr>
          <a:xfrm>
            <a:off x="8360541" y="3745683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COMBUSTION</a:t>
            </a:r>
            <a:endParaRPr/>
          </a:p>
        </p:txBody>
      </p:sp>
      <p:pic>
        <p:nvPicPr>
          <p:cNvPr descr="Icono&#10;&#10;El contenido generado por IA puede ser incorrecto." id="151" name="Google Shape;151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236739" y="428635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4"/>
          <p:cNvSpPr txBox="1"/>
          <p:nvPr/>
        </p:nvSpPr>
        <p:spPr>
          <a:xfrm>
            <a:off x="4238432" y="5238215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SOLUTION</a:t>
            </a:r>
            <a:endParaRPr/>
          </a:p>
        </p:txBody>
      </p:sp>
      <p:pic>
        <p:nvPicPr>
          <p:cNvPr descr="Icono&#10;&#10;El contenido generado por IA puede ser incorrecto." id="153" name="Google Shape;153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362802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54" name="Google Shape;154;p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323990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55" name="Google Shape;155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285178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56" name="Google Shape;156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246366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57" name="Google Shape;157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207554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 dibujo de una persona&#10;&#10;El contenido generado por IA puede ser incorrecto." id="158" name="Google Shape;158;p14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3168742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59" name="Google Shape;159;p14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2129930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60" name="Google Shape;160;p14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9401614" y="3709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61" name="Google Shape;161;p14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2129930" y="1437724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162" name="Google Shape;162;p14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3168739" y="143772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4"/>
          <p:cNvSpPr/>
          <p:nvPr/>
        </p:nvSpPr>
        <p:spPr>
          <a:xfrm>
            <a:off x="371475" y="368300"/>
            <a:ext cx="1547284" cy="900000"/>
          </a:xfrm>
          <a:prstGeom prst="roundRect">
            <a:avLst>
              <a:gd fmla="val 16667" name="adj"/>
            </a:avLst>
          </a:prstGeom>
          <a:solidFill>
            <a:srgbClr val="0091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STAKEHOLDERS</a:t>
            </a:r>
            <a:endParaRPr/>
          </a:p>
        </p:txBody>
      </p:sp>
      <p:pic>
        <p:nvPicPr>
          <p:cNvPr descr="Icono&#10;&#10;El contenido generado por IA puede ser incorrecto." id="164" name="Google Shape;164;p14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6285166" y="1437061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4"/>
          <p:cNvSpPr txBox="1"/>
          <p:nvPr/>
        </p:nvSpPr>
        <p:spPr>
          <a:xfrm>
            <a:off x="6227825" y="2430999"/>
            <a:ext cx="123446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STAKEHOLDER</a:t>
            </a:r>
            <a:endParaRPr/>
          </a:p>
        </p:txBody>
      </p:sp>
      <p:pic>
        <p:nvPicPr>
          <p:cNvPr descr="Icono&#10;&#10;El contenido generado por IA puede ser incorrecto." id="166" name="Google Shape;166;p14"/>
          <p:cNvPicPr preferRelativeResize="0"/>
          <p:nvPr/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4207548" y="1425339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4"/>
          <p:cNvSpPr txBox="1"/>
          <p:nvPr/>
        </p:nvSpPr>
        <p:spPr>
          <a:xfrm>
            <a:off x="4207548" y="2430999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ACADEMIA</a:t>
            </a:r>
            <a:endParaRPr/>
          </a:p>
        </p:txBody>
      </p:sp>
      <p:pic>
        <p:nvPicPr>
          <p:cNvPr descr="Icono&#10;&#10;El contenido generado por IA puede ser incorrecto." id="168" name="Google Shape;168;p14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5246366" y="1437061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4"/>
          <p:cNvSpPr txBox="1"/>
          <p:nvPr/>
        </p:nvSpPr>
        <p:spPr>
          <a:xfrm>
            <a:off x="5244534" y="2430999"/>
            <a:ext cx="128022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PRACTITIONERS</a:t>
            </a:r>
            <a:endParaRPr/>
          </a:p>
        </p:txBody>
      </p:sp>
      <p:sp>
        <p:nvSpPr>
          <p:cNvPr id="170" name="Google Shape;170;p14"/>
          <p:cNvSpPr/>
          <p:nvPr/>
        </p:nvSpPr>
        <p:spPr>
          <a:xfrm>
            <a:off x="371475" y="2788199"/>
            <a:ext cx="1480645" cy="900000"/>
          </a:xfrm>
          <a:prstGeom prst="roundRect">
            <a:avLst>
              <a:gd fmla="val 16667" name="adj"/>
            </a:avLst>
          </a:prstGeom>
          <a:solidFill>
            <a:srgbClr val="4BCBB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NUTRIEN CYCLE / EMISSIONS</a:t>
            </a:r>
            <a:endParaRPr/>
          </a:p>
        </p:txBody>
      </p:sp>
      <p:pic>
        <p:nvPicPr>
          <p:cNvPr descr="Icono&#10;&#10;El contenido generado por IA puede ser incorrecto." id="171" name="Google Shape;171;p14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3168739" y="2788199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4"/>
          <p:cNvSpPr txBox="1"/>
          <p:nvPr/>
        </p:nvSpPr>
        <p:spPr>
          <a:xfrm>
            <a:off x="3167262" y="3745683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DEPOSITION</a:t>
            </a:r>
            <a:endParaRPr/>
          </a:p>
        </p:txBody>
      </p:sp>
      <p:pic>
        <p:nvPicPr>
          <p:cNvPr descr="Forma, Flecha&#10;&#10;El contenido generado por IA puede ser incorrecto." id="173" name="Google Shape;173;p14"/>
          <p:cNvPicPr preferRelativeResize="0"/>
          <p:nvPr/>
        </p:nvPicPr>
        <p:blipFill rotWithShape="1">
          <a:blip r:embed="rId22">
            <a:alphaModFix/>
          </a:blip>
          <a:srcRect b="0" l="0" r="0" t="0"/>
          <a:stretch/>
        </p:blipFill>
        <p:spPr>
          <a:xfrm>
            <a:off x="4207548" y="2787186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cono&#10;&#10;El contenido generado por IA puede ser incorrecto." id="174" name="Google Shape;174;p14"/>
          <p:cNvPicPr preferRelativeResize="0"/>
          <p:nvPr/>
        </p:nvPicPr>
        <p:blipFill rotWithShape="1">
          <a:blip r:embed="rId23">
            <a:alphaModFix/>
          </a:blip>
          <a:srcRect b="0" l="0" r="0" t="0"/>
          <a:stretch/>
        </p:blipFill>
        <p:spPr>
          <a:xfrm>
            <a:off x="5239227" y="2784637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4"/>
          <p:cNvSpPr txBox="1"/>
          <p:nvPr/>
        </p:nvSpPr>
        <p:spPr>
          <a:xfrm>
            <a:off x="5262899" y="3754583"/>
            <a:ext cx="1349556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ABSORPTION BY VEGETATION</a:t>
            </a:r>
            <a:endParaRPr/>
          </a:p>
        </p:txBody>
      </p:sp>
      <p:sp>
        <p:nvSpPr>
          <p:cNvPr id="176" name="Google Shape;176;p14"/>
          <p:cNvSpPr txBox="1"/>
          <p:nvPr/>
        </p:nvSpPr>
        <p:spPr>
          <a:xfrm>
            <a:off x="4207548" y="3745683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DECOMPOSITION</a:t>
            </a:r>
            <a:endParaRPr/>
          </a:p>
        </p:txBody>
      </p:sp>
      <p:pic>
        <p:nvPicPr>
          <p:cNvPr descr="Icono&#10;&#10;El contenido generado por IA puede ser incorrecto." id="177" name="Google Shape;177;p14"/>
          <p:cNvPicPr preferRelativeResize="0"/>
          <p:nvPr/>
        </p:nvPicPr>
        <p:blipFill rotWithShape="1">
          <a:blip r:embed="rId24">
            <a:alphaModFix/>
          </a:blip>
          <a:srcRect b="0" l="0" r="0" t="0"/>
          <a:stretch/>
        </p:blipFill>
        <p:spPr>
          <a:xfrm>
            <a:off x="6290053" y="2777152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4"/>
          <p:cNvSpPr txBox="1"/>
          <p:nvPr/>
        </p:nvSpPr>
        <p:spPr>
          <a:xfrm>
            <a:off x="6256539" y="3755365"/>
            <a:ext cx="953855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EMISSIONS</a:t>
            </a:r>
            <a:endParaRPr/>
          </a:p>
        </p:txBody>
      </p:sp>
      <p:pic>
        <p:nvPicPr>
          <p:cNvPr descr="Logotipo&#10;&#10;El contenido generado por IA puede ser incorrecto." id="179" name="Google Shape;179;p14"/>
          <p:cNvPicPr preferRelativeResize="0"/>
          <p:nvPr/>
        </p:nvPicPr>
        <p:blipFill rotWithShape="1">
          <a:blip r:embed="rId25">
            <a:alphaModFix/>
          </a:blip>
          <a:srcRect b="0" l="0" r="0" t="0"/>
          <a:stretch/>
        </p:blipFill>
        <p:spPr>
          <a:xfrm>
            <a:off x="7328606" y="2760125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4"/>
          <p:cNvSpPr txBox="1"/>
          <p:nvPr/>
        </p:nvSpPr>
        <p:spPr>
          <a:xfrm>
            <a:off x="7323990" y="3745683"/>
            <a:ext cx="10800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RUNOFF</a:t>
            </a:r>
            <a:endParaRPr/>
          </a:p>
        </p:txBody>
      </p:sp>
      <p:sp>
        <p:nvSpPr>
          <p:cNvPr id="181" name="Google Shape;181;p14"/>
          <p:cNvSpPr/>
          <p:nvPr/>
        </p:nvSpPr>
        <p:spPr>
          <a:xfrm>
            <a:off x="371476" y="4110600"/>
            <a:ext cx="1480644" cy="1235316"/>
          </a:xfrm>
          <a:prstGeom prst="roundRect">
            <a:avLst>
              <a:gd fmla="val 16667" name="adj"/>
            </a:avLst>
          </a:prstGeom>
          <a:solidFill>
            <a:srgbClr val="00709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OTHER</a:t>
            </a:r>
            <a:endParaRPr/>
          </a:p>
        </p:txBody>
      </p:sp>
      <p:pic>
        <p:nvPicPr>
          <p:cNvPr descr="Icono&#10;&#10;El contenido generado por IA puede ser incorrecto." id="182" name="Google Shape;182;p14"/>
          <p:cNvPicPr preferRelativeResize="0"/>
          <p:nvPr/>
        </p:nvPicPr>
        <p:blipFill rotWithShape="1">
          <a:blip r:embed="rId26">
            <a:alphaModFix/>
          </a:blip>
          <a:srcRect b="0" l="0" r="0" t="0"/>
          <a:stretch/>
        </p:blipFill>
        <p:spPr>
          <a:xfrm>
            <a:off x="5246366" y="4295267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, Icono&#10;&#10;El contenido generado por IA puede ser incorrecto." id="183" name="Google Shape;183;p14"/>
          <p:cNvPicPr preferRelativeResize="0"/>
          <p:nvPr/>
        </p:nvPicPr>
        <p:blipFill rotWithShape="1">
          <a:blip r:embed="rId27">
            <a:alphaModFix/>
          </a:blip>
          <a:srcRect b="0" l="0" r="0" t="0"/>
          <a:stretch/>
        </p:blipFill>
        <p:spPr>
          <a:xfrm>
            <a:off x="6295103" y="426617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4"/>
          <p:cNvSpPr txBox="1"/>
          <p:nvPr/>
        </p:nvSpPr>
        <p:spPr>
          <a:xfrm>
            <a:off x="6302907" y="5238215"/>
            <a:ext cx="953855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RECOVERED FERTILIZERS</a:t>
            </a:r>
            <a:endParaRPr/>
          </a:p>
        </p:txBody>
      </p:sp>
      <p:sp>
        <p:nvSpPr>
          <p:cNvPr id="185" name="Google Shape;185;p14"/>
          <p:cNvSpPr txBox="1"/>
          <p:nvPr/>
        </p:nvSpPr>
        <p:spPr>
          <a:xfrm>
            <a:off x="5219438" y="5238215"/>
            <a:ext cx="953855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WASTE</a:t>
            </a:r>
            <a:endParaRPr/>
          </a:p>
        </p:txBody>
      </p:sp>
      <p:pic>
        <p:nvPicPr>
          <p:cNvPr descr="Icono&#10;&#10;El contenido generado por IA puede ser incorrecto." id="186" name="Google Shape;186;p14"/>
          <p:cNvPicPr preferRelativeResize="0"/>
          <p:nvPr/>
        </p:nvPicPr>
        <p:blipFill rotWithShape="1">
          <a:blip r:embed="rId28">
            <a:alphaModFix/>
          </a:blip>
          <a:srcRect b="0" l="0" r="0" t="0"/>
          <a:stretch/>
        </p:blipFill>
        <p:spPr>
          <a:xfrm>
            <a:off x="7343840" y="4278258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4"/>
          <p:cNvSpPr txBox="1"/>
          <p:nvPr/>
        </p:nvSpPr>
        <p:spPr>
          <a:xfrm>
            <a:off x="7323990" y="5238215"/>
            <a:ext cx="123446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ENERGY AND TRANSPORT</a:t>
            </a:r>
            <a:endParaRPr/>
          </a:p>
        </p:txBody>
      </p:sp>
      <p:pic>
        <p:nvPicPr>
          <p:cNvPr descr="Icono&#10;&#10;El contenido generado por IA puede ser incorrecto." id="188" name="Google Shape;188;p14"/>
          <p:cNvPicPr preferRelativeResize="0"/>
          <p:nvPr/>
        </p:nvPicPr>
        <p:blipFill rotWithShape="1">
          <a:blip r:embed="rId29">
            <a:alphaModFix/>
          </a:blip>
          <a:srcRect b="0" l="0" r="0" t="0"/>
          <a:stretch/>
        </p:blipFill>
        <p:spPr>
          <a:xfrm>
            <a:off x="8360541" y="426617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14"/>
          <p:cNvSpPr txBox="1"/>
          <p:nvPr/>
        </p:nvSpPr>
        <p:spPr>
          <a:xfrm>
            <a:off x="8365981" y="5238215"/>
            <a:ext cx="123446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DANGER</a:t>
            </a:r>
            <a:endParaRPr/>
          </a:p>
        </p:txBody>
      </p:sp>
      <p:pic>
        <p:nvPicPr>
          <p:cNvPr descr="Logotipo, Icono&#10;&#10;El contenido generado por IA puede ser incorrecto." id="190" name="Google Shape;190;p14"/>
          <p:cNvPicPr preferRelativeResize="0"/>
          <p:nvPr/>
        </p:nvPicPr>
        <p:blipFill rotWithShape="1">
          <a:blip r:embed="rId30">
            <a:alphaModFix/>
          </a:blip>
          <a:srcRect b="0" l="0" r="0" t="0"/>
          <a:stretch/>
        </p:blipFill>
        <p:spPr>
          <a:xfrm>
            <a:off x="9377242" y="4278258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4"/>
          <p:cNvSpPr txBox="1"/>
          <p:nvPr/>
        </p:nvSpPr>
        <p:spPr>
          <a:xfrm>
            <a:off x="9379618" y="5238215"/>
            <a:ext cx="123446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</a:t>
            </a:r>
            <a:endParaRPr/>
          </a:p>
        </p:txBody>
      </p:sp>
      <p:pic>
        <p:nvPicPr>
          <p:cNvPr descr="Icono&#10;&#10;El contenido generado por IA puede ser incorrecto." id="192" name="Google Shape;192;p14"/>
          <p:cNvPicPr preferRelativeResize="0"/>
          <p:nvPr/>
        </p:nvPicPr>
        <p:blipFill rotWithShape="1">
          <a:blip r:embed="rId31">
            <a:alphaModFix/>
          </a:blip>
          <a:srcRect b="0" l="0" r="0" t="0"/>
          <a:stretch/>
        </p:blipFill>
        <p:spPr>
          <a:xfrm>
            <a:off x="10393943" y="4266174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4"/>
          <p:cNvSpPr txBox="1"/>
          <p:nvPr/>
        </p:nvSpPr>
        <p:spPr>
          <a:xfrm>
            <a:off x="10393943" y="5251254"/>
            <a:ext cx="123446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OK</a:t>
            </a:r>
            <a:endParaRPr/>
          </a:p>
        </p:txBody>
      </p:sp>
      <p:pic>
        <p:nvPicPr>
          <p:cNvPr descr="Icono&#10;&#10;El contenido generado por IA puede ser incorrecto." id="194" name="Google Shape;194;p14"/>
          <p:cNvPicPr preferRelativeResize="0"/>
          <p:nvPr/>
        </p:nvPicPr>
        <p:blipFill rotWithShape="1">
          <a:blip r:embed="rId32">
            <a:alphaModFix/>
          </a:blip>
          <a:srcRect b="0" l="0" r="0" t="0"/>
          <a:stretch/>
        </p:blipFill>
        <p:spPr>
          <a:xfrm>
            <a:off x="2129930" y="5600060"/>
            <a:ext cx="900000" cy="90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95" name="Google Shape;195;p14"/>
          <p:cNvPicPr preferRelativeResize="0"/>
          <p:nvPr/>
        </p:nvPicPr>
        <p:blipFill rotWithShape="1">
          <a:blip r:embed="rId33">
            <a:alphaModFix/>
          </a:blip>
          <a:srcRect b="0" l="0" r="0" t="0"/>
          <a:stretch/>
        </p:blipFill>
        <p:spPr>
          <a:xfrm>
            <a:off x="3196479" y="560006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4"/>
          <p:cNvSpPr txBox="1"/>
          <p:nvPr/>
        </p:nvSpPr>
        <p:spPr>
          <a:xfrm>
            <a:off x="3199246" y="6555514"/>
            <a:ext cx="123446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PROTECTION</a:t>
            </a:r>
            <a:endParaRPr/>
          </a:p>
        </p:txBody>
      </p:sp>
      <p:pic>
        <p:nvPicPr>
          <p:cNvPr descr="Icono&#10;&#10;El contenido generado por IA puede ser incorrecto." id="197" name="Google Shape;197;p14"/>
          <p:cNvPicPr preferRelativeResize="0"/>
          <p:nvPr/>
        </p:nvPicPr>
        <p:blipFill rotWithShape="1">
          <a:blip r:embed="rId34">
            <a:alphaModFix/>
          </a:blip>
          <a:srcRect b="0" l="0" r="0" t="0"/>
          <a:stretch/>
        </p:blipFill>
        <p:spPr>
          <a:xfrm>
            <a:off x="4236739" y="5601173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4"/>
          <p:cNvSpPr txBox="1"/>
          <p:nvPr/>
        </p:nvSpPr>
        <p:spPr>
          <a:xfrm>
            <a:off x="4234148" y="6555514"/>
            <a:ext cx="123446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"/>
          <p:cNvSpPr/>
          <p:nvPr/>
        </p:nvSpPr>
        <p:spPr>
          <a:xfrm>
            <a:off x="485778" y="2610223"/>
            <a:ext cx="1994187" cy="1994187"/>
          </a:xfrm>
          <a:prstGeom prst="ellipse">
            <a:avLst/>
          </a:prstGeom>
          <a:solidFill>
            <a:srgbClr val="00709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5"/>
          <p:cNvSpPr/>
          <p:nvPr/>
        </p:nvSpPr>
        <p:spPr>
          <a:xfrm>
            <a:off x="2795286" y="2610223"/>
            <a:ext cx="1994187" cy="1994187"/>
          </a:xfrm>
          <a:prstGeom prst="ellipse">
            <a:avLst/>
          </a:prstGeom>
          <a:solidFill>
            <a:srgbClr val="00918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5"/>
          <p:cNvSpPr/>
          <p:nvPr/>
        </p:nvSpPr>
        <p:spPr>
          <a:xfrm>
            <a:off x="5104794" y="2610223"/>
            <a:ext cx="1994187" cy="1994187"/>
          </a:xfrm>
          <a:prstGeom prst="ellipse">
            <a:avLst/>
          </a:prstGeom>
          <a:solidFill>
            <a:srgbClr val="00B37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5"/>
          <p:cNvSpPr/>
          <p:nvPr/>
        </p:nvSpPr>
        <p:spPr>
          <a:xfrm>
            <a:off x="7414302" y="2610223"/>
            <a:ext cx="1994187" cy="1994187"/>
          </a:xfrm>
          <a:prstGeom prst="ellipse">
            <a:avLst/>
          </a:prstGeom>
          <a:solidFill>
            <a:srgbClr val="4BCBB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5"/>
          <p:cNvSpPr/>
          <p:nvPr/>
        </p:nvSpPr>
        <p:spPr>
          <a:xfrm>
            <a:off x="9723808" y="2610223"/>
            <a:ext cx="1994187" cy="1994187"/>
          </a:xfrm>
          <a:prstGeom prst="ellipse">
            <a:avLst/>
          </a:prstGeom>
          <a:solidFill>
            <a:srgbClr val="9AE3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5"/>
          <p:cNvSpPr txBox="1"/>
          <p:nvPr/>
        </p:nvSpPr>
        <p:spPr>
          <a:xfrm>
            <a:off x="4216130" y="928028"/>
            <a:ext cx="375974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es-ES" sz="4400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rPr>
              <a:t>COLOURS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